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7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65" d="100"/>
          <a:sy n="165" d="100"/>
        </p:scale>
        <p:origin x="66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 descr="adaptable&#10;alerta&#10;constante&#10;cordial&#10;eficiente&#10;entusiasta&#10;flexible&#10;formal&#10;inteligente&#10;líder&#10;optimista&#10;paciente&#10;persistente&#10;puntual&#10;realista&#10;responsable">
            <a:extLst>
              <a:ext uri="{FF2B5EF4-FFF2-40B4-BE49-F238E27FC236}">
                <a16:creationId xmlns:a16="http://schemas.microsoft.com/office/drawing/2014/main" id="{D905B9E0-DC75-AF44-9D03-F3D656766732}"/>
              </a:ext>
            </a:extLst>
          </p:cNvPr>
          <p:cNvSpPr/>
          <p:nvPr/>
        </p:nvSpPr>
        <p:spPr>
          <a:xfrm>
            <a:off x="5586984" y="4087368"/>
            <a:ext cx="1408176" cy="79552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ALT TEXT</a:t>
            </a:r>
          </a:p>
        </p:txBody>
      </p:sp>
    </p:spTree>
    <p:extLst>
      <p:ext uri="{BB962C8B-B14F-4D97-AF65-F5344CB8AC3E}">
        <p14:creationId xmlns:p14="http://schemas.microsoft.com/office/powerpoint/2010/main" val="210496278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Simple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Claudia S Dugan</cp:lastModifiedBy>
  <cp:revision>3</cp:revision>
  <dcterms:modified xsi:type="dcterms:W3CDTF">2021-02-09T22:44:13Z</dcterms:modified>
</cp:coreProperties>
</file>