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405"/>
  </p:normalViewPr>
  <p:slideViewPr>
    <p:cSldViewPr snapToGrid="0" snapToObjects="1">
      <p:cViewPr varScale="1">
        <p:scale>
          <a:sx n="131" d="100"/>
          <a:sy n="131" d="100"/>
        </p:scale>
        <p:origin x="3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94C96-7BFC-D74A-BFC0-06210C1379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0C016C-6632-BC41-96AE-E6B40DF5E3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9DA39-D029-7C42-A7C4-066B86A2E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27F09-DF70-C54D-9735-933E083463C5}" type="datetimeFigureOut">
              <a:rPr lang="en-US" smtClean="0"/>
              <a:t>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3BE3C3-97D0-5646-8B33-D8B318AB5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1DCF86-27C6-A041-94BD-6303DA29D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290C2-8AC8-D54B-A742-0BAC4BD400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057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375CC-6888-6E48-BBEA-8E3F3E79E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89E3F2-2B41-CB49-A057-2BFDE4D173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EC4909-DFA9-0C4B-B8B7-1FFCDECFE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27F09-DF70-C54D-9735-933E083463C5}" type="datetimeFigureOut">
              <a:rPr lang="en-US" smtClean="0"/>
              <a:t>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B7F90F-A8EF-384F-ADD6-14F7B1615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DA8E53-ABCA-2944-B93E-CB094EF1E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290C2-8AC8-D54B-A742-0BAC4BD400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50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C8530-58FB-6942-BA0E-48228788E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BB28F3-D474-ED4D-9ADB-E59F237425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7DCFAC-C794-E645-AFE6-375DE6C40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27F09-DF70-C54D-9735-933E083463C5}" type="datetimeFigureOut">
              <a:rPr lang="en-US" smtClean="0"/>
              <a:t>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7809D7-1E9C-5C48-9E0A-F073CA894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AC7DDB-0763-354F-80A6-2F0B089B0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290C2-8AC8-D54B-A742-0BAC4BD400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565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6AD3A-AA0B-6B4B-BBC5-CAEADB6B5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68934D-56CC-E640-A9E4-BD6414EFDD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CC46B6-65FE-9D42-9266-23FA6FC09F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68EBF6-C9C7-A746-9A84-9E8EDCF67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27F09-DF70-C54D-9735-933E083463C5}" type="datetimeFigureOut">
              <a:rPr lang="en-US" smtClean="0"/>
              <a:t>1/13/21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79513B-A7A2-5E41-B4E5-6787B54D3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71CC16-AB1D-2040-AA38-938E8F789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290C2-8AC8-D54B-A742-0BAC4BD400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154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606A6-5EE4-B142-BB9E-1C2DEF298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DF9599-A6BB-124B-988B-FD840AA523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F94FE0-09DD-0641-AECC-10C3D73462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9A7D8C-4BB3-804B-A710-F5ECC1896B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4C327D-4C11-354B-9BAF-EB39B428AE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F0A110-BD52-DC48-AEFA-3DF01FBB3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27F09-DF70-C54D-9735-933E083463C5}" type="datetimeFigureOut">
              <a:rPr lang="en-US" smtClean="0"/>
              <a:t>1/13/21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0E7FF3-C40A-2F47-827A-F9C4D0C7D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727A57-3B93-0C45-987C-DFD2C5E48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290C2-8AC8-D54B-A742-0BAC4BD400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964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B44C6-BA7A-A146-90FA-CA1AB2E97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8995A6-D181-E94F-998D-E2B287090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27F09-DF70-C54D-9735-933E083463C5}" type="datetimeFigureOut">
              <a:rPr lang="en-US" smtClean="0"/>
              <a:t>1/13/21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A6E83D-2EDC-2E47-B775-FF78A1B0A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B1F81A-866F-874A-9F8A-F46FD52A1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290C2-8AC8-D54B-A742-0BAC4BD400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782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0CA0A1-7BE7-6548-BA07-935743503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27F09-DF70-C54D-9735-933E083463C5}" type="datetimeFigureOut">
              <a:rPr lang="en-US" smtClean="0"/>
              <a:t>1/13/21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B702BF-403A-BB4A-84F4-AB02581E2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114A03-CD7F-B344-A501-2BA873E00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290C2-8AC8-D54B-A742-0BAC4BD400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029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6B67A-C56D-B64E-96B9-998ACD588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CBEA52-0182-4A46-9A65-698C71E735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3E79ED-5886-164B-8BCE-0429136817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CCE444-5762-7D46-AFC7-0E52F450E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27F09-DF70-C54D-9735-933E083463C5}" type="datetimeFigureOut">
              <a:rPr lang="en-US" smtClean="0"/>
              <a:t>1/13/21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B3F544-22FD-D547-ACF3-0D598013B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315D21-8A0B-F447-B4C7-FD384861B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290C2-8AC8-D54B-A742-0BAC4BD400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739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92B1E-3123-674E-A5F4-16E6A993C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0F6553-B068-6944-964B-B4F8AA8B48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479139-6978-B647-9BC4-F58AD3656C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5E9405-9158-1042-AE09-73BB9E78F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27F09-DF70-C54D-9735-933E083463C5}" type="datetimeFigureOut">
              <a:rPr lang="en-US" smtClean="0"/>
              <a:t>1/13/21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B69776-0CF8-4C42-AE31-4B3F803EB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339748-54F3-0746-B0EB-88FF08EE5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290C2-8AC8-D54B-A742-0BAC4BD400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22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14A53-1671-4D4D-B18E-FB2D2828C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96201D-EA52-AB49-AFF5-E93176615E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BB57A6-2AC8-004B-A1A5-91C8A2735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27F09-DF70-C54D-9735-933E083463C5}" type="datetimeFigureOut">
              <a:rPr lang="en-US" smtClean="0"/>
              <a:t>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83FD2B-F2AE-2D48-8E6F-F9951CD69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F56844-9435-DE4B-AAFF-D92721DF7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290C2-8AC8-D54B-A742-0BAC4BD400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476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9B38634-3715-3D48-A71F-1956B28736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A17394-AAC1-0C4D-8C2D-09B9FB62CB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AEA0F8-9BDB-A94B-835F-438924CD3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27F09-DF70-C54D-9735-933E083463C5}" type="datetimeFigureOut">
              <a:rPr lang="en-US" smtClean="0"/>
              <a:t>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BA64E5-078C-4D40-ABEC-448D3A047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1C88A5-B39C-D64A-8468-D6F968DC5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290C2-8AC8-D54B-A742-0BAC4BD400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246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664ED6-706C-CD43-BCE4-3DA153EF9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02EA8B-948D-F741-8EFA-1055D33CBC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3C98F9-6A01-E445-9653-EBE238C47A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627F09-DF70-C54D-9735-933E083463C5}" type="datetimeFigureOut">
              <a:rPr lang="en-US" smtClean="0"/>
              <a:t>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48AABD-B6E1-6240-9952-8D8DD50636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6421CC-B880-0144-A644-9B3506685F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F290C2-8AC8-D54B-A742-0BAC4BD400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878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mond 3" descr="Conjugaciones&#10;&#10;Conjugación del verbo hablar&#10;&#10;SINGULAR (una persona)&#10;&#10;yo hablo&#10;tú hablas&#10;usted habla&#10;ella habla&#10;él habla&#10;Andy habla&#10;&#10;PLURAL (dos o más personas)&#10;&#10;nosotros hablamos&#10;vosotros habláis&#10;ustedes hablan&#10;ellas hablan&#10;ellos hablan&#10;Mis amigos hablan&#10;&#10;COMER&#10;&#10;Singular:&#10;&#10;yo como&#10;tú comes&#10;usted come&#10;ella come&#10;él come&#10;Andy come&#10;&#10;Plural:&#10;nosotros comemos&#10;vosotros coméis&#10;ustedes comen&#10;ellas comen&#10;ellos comen&#10;Mis amigos comen&#10;&#10;ESCRIBIR&#10;&#10;Singular:&#10;yo escribo&#10;tú escribes&#10;usted escribe&#10;ella escribe&#10;él escribe&#10;nosotros escribimos&#10;vosotros escribís&#10;ustedes escriben&#10;ellas escriben&#10;ellos escriben&#10;Mis amigos escriben&#10;&#10;Pronombres:&#10;yo = I&#10;tú = you (informa, 1 person)&#10;usted = you (formal)&#10;Nosotros = We/ all of us&#10;Vosotros = Y'all (only in Spain)&#10;Ustedes = All of you/y'all&#10;Ellas = They (all female)&#10;Ellos = They">
            <a:extLst>
              <a:ext uri="{FF2B5EF4-FFF2-40B4-BE49-F238E27FC236}">
                <a16:creationId xmlns:a16="http://schemas.microsoft.com/office/drawing/2014/main" id="{7858F683-8E5A-4740-8B3D-6730DA47D6E4}"/>
              </a:ext>
            </a:extLst>
          </p:cNvPr>
          <p:cNvSpPr/>
          <p:nvPr/>
        </p:nvSpPr>
        <p:spPr>
          <a:xfrm>
            <a:off x="9973564" y="5464280"/>
            <a:ext cx="1756881" cy="1119883"/>
          </a:xfrm>
          <a:prstGeom prst="diamond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ALT TEXT</a:t>
            </a:r>
          </a:p>
        </p:txBody>
      </p:sp>
    </p:spTree>
    <p:extLst>
      <p:ext uri="{BB962C8B-B14F-4D97-AF65-F5344CB8AC3E}">
        <p14:creationId xmlns:p14="http://schemas.microsoft.com/office/powerpoint/2010/main" val="24998585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2</Words>
  <Application>Microsoft Macintosh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Claudia S Dugan</dc:creator>
  <cp:lastModifiedBy>Claudia S Dugan</cp:lastModifiedBy>
  <cp:revision>8</cp:revision>
  <cp:lastPrinted>2021-01-13T14:02:11Z</cp:lastPrinted>
  <dcterms:created xsi:type="dcterms:W3CDTF">2021-01-12T12:24:42Z</dcterms:created>
  <dcterms:modified xsi:type="dcterms:W3CDTF">2021-01-13T14:02:16Z</dcterms:modified>
</cp:coreProperties>
</file>